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4" r:id="rId2"/>
    <p:sldId id="258" r:id="rId3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3234-FDB0-4BE9-8186-6D2927EC981F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C140-0D8F-46AE-B0B9-94971003D1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7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07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67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32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7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17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7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5">
            <a:extLst>
              <a:ext uri="{FF2B5EF4-FFF2-40B4-BE49-F238E27FC236}">
                <a16:creationId xmlns:a16="http://schemas.microsoft.com/office/drawing/2014/main" id="{5BBAA113-ED0C-035F-F1A1-8E0AB538F9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84901555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  <a:tr h="526018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7480175"/>
                  </a:ext>
                </a:extLst>
              </a:tr>
            </a:tbl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F317-586D-430B-A032-F9518BB02946}" type="datetimeFigureOut">
              <a:rPr kumimoji="1" lang="ja-JP" altLang="en-US" smtClean="0"/>
              <a:t>2025/1/30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EC844BB-5511-EC0C-2622-482B4852F69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50" y="5975351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3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533811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48857" y="1699978"/>
            <a:ext cx="8846286" cy="507407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①役員・顧問職：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②株の保有と利益：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③特許権使用料：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④日当、講演料など：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⑥研究費：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⑦奨学（奨励）寄附金：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⑨その他の報酬：</a:t>
            </a:r>
          </a:p>
        </p:txBody>
      </p:sp>
    </p:spTree>
    <p:extLst>
      <p:ext uri="{BB962C8B-B14F-4D97-AF65-F5344CB8AC3E}">
        <p14:creationId xmlns:p14="http://schemas.microsoft.com/office/powerpoint/2010/main" val="19748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71895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965428" y="2449060"/>
            <a:ext cx="5213144" cy="221599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日当、講演料など：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製薬、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原稿料：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奨学（奨励）寄附金：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製薬、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lang="ja-JP" altLang="en-US" sz="24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6C62BC6-4B1A-907D-4F73-3100002A8D46}"/>
              </a:ext>
            </a:extLst>
          </p:cNvPr>
          <p:cNvSpPr/>
          <p:nvPr/>
        </p:nvSpPr>
        <p:spPr>
          <a:xfrm>
            <a:off x="7995683" y="202018"/>
            <a:ext cx="999460" cy="74427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FF0000"/>
                </a:solidFill>
              </a:rPr>
              <a:t>例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6A32E0B7-3910-6E5E-BFB2-A082CDA6D168}"/>
              </a:ext>
            </a:extLst>
          </p:cNvPr>
          <p:cNvSpPr/>
          <p:nvPr/>
        </p:nvSpPr>
        <p:spPr>
          <a:xfrm>
            <a:off x="2027097" y="5115107"/>
            <a:ext cx="5089807" cy="1260000"/>
          </a:xfrm>
          <a:prstGeom prst="wedgeRectCallout">
            <a:avLst>
              <a:gd name="adj1" fmla="val -22326"/>
              <a:gd name="adj2" fmla="val -7620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発表者全員の、本人・親族・組織が利益相反関係にある企業などを、３年分まとめて記載する。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123561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448</TotalTime>
  <Words>136</Words>
  <Application>Microsoft Office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Uchikawa Kei</dc:creator>
  <cp:lastModifiedBy>nuesugi@convex.co.jp</cp:lastModifiedBy>
  <cp:revision>11</cp:revision>
  <cp:lastPrinted>2024-08-07T08:11:36Z</cp:lastPrinted>
  <dcterms:created xsi:type="dcterms:W3CDTF">2024-08-07T00:58:14Z</dcterms:created>
  <dcterms:modified xsi:type="dcterms:W3CDTF">2025-01-29T15:17:53Z</dcterms:modified>
</cp:coreProperties>
</file>